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5C66-ADBE-4BEB-8C2C-8D8DDD5943C5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88D4-4DB6-4840-A0A4-9B54CBEF25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5C66-ADBE-4BEB-8C2C-8D8DDD5943C5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88D4-4DB6-4840-A0A4-9B54CBEF25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5C66-ADBE-4BEB-8C2C-8D8DDD5943C5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88D4-4DB6-4840-A0A4-9B54CBEF25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5C66-ADBE-4BEB-8C2C-8D8DDD5943C5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88D4-4DB6-4840-A0A4-9B54CBEF25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5C66-ADBE-4BEB-8C2C-8D8DDD5943C5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88D4-4DB6-4840-A0A4-9B54CBEF25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5C66-ADBE-4BEB-8C2C-8D8DDD5943C5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88D4-4DB6-4840-A0A4-9B54CBEF25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5C66-ADBE-4BEB-8C2C-8D8DDD5943C5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88D4-4DB6-4840-A0A4-9B54CBEF25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5C66-ADBE-4BEB-8C2C-8D8DDD5943C5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88D4-4DB6-4840-A0A4-9B54CBEF25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5C66-ADBE-4BEB-8C2C-8D8DDD5943C5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88D4-4DB6-4840-A0A4-9B54CBEF25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5C66-ADBE-4BEB-8C2C-8D8DDD5943C5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88D4-4DB6-4840-A0A4-9B54CBEF25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5C66-ADBE-4BEB-8C2C-8D8DDD5943C5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88D4-4DB6-4840-A0A4-9B54CBEF25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6000" r="-3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A5C66-ADBE-4BEB-8C2C-8D8DDD5943C5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C788D4-4DB6-4840-A0A4-9B54CBEF253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4290"/>
            <a:ext cx="5786478" cy="2428892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Comic Sans MS" pitchFamily="66" charset="0"/>
              </a:rPr>
              <a:t>Коронавирус. </a:t>
            </a:r>
            <a:br>
              <a:rPr lang="ru-RU" sz="6000" b="1" dirty="0" smtClean="0">
                <a:solidFill>
                  <a:srgbClr val="C00000"/>
                </a:solidFill>
                <a:latin typeface="Comic Sans MS" pitchFamily="66" charset="0"/>
              </a:rPr>
            </a:br>
            <a:r>
              <a:rPr lang="ru-RU" sz="5400" b="1" dirty="0" smtClean="0">
                <a:solidFill>
                  <a:srgbClr val="FFC000"/>
                </a:solidFill>
                <a:latin typeface="Comic Sans MS" pitchFamily="66" charset="0"/>
              </a:rPr>
              <a:t>Что нужно знать!</a:t>
            </a:r>
            <a:endParaRPr lang="ru-RU" sz="5400" b="1" dirty="0">
              <a:solidFill>
                <a:srgbClr val="FFC000"/>
              </a:solidFill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4414" y="5105400"/>
            <a:ext cx="4471974" cy="175260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Воспитатель: Тимофеева Ирина</a:t>
            </a:r>
          </a:p>
          <a:p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МБДОУ «Детский сад № 106»</a:t>
            </a:r>
          </a:p>
          <a:p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Г.Воронеж</a:t>
            </a:r>
            <a:endParaRPr lang="ru-RU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785794"/>
            <a:ext cx="4429156" cy="4786345"/>
          </a:xfrm>
        </p:spPr>
        <p:txBody>
          <a:bodyPr>
            <a:normAutofit fontScale="90000"/>
          </a:bodyPr>
          <a:lstStyle/>
          <a:p>
            <a:r>
              <a:rPr lang="ru-RU" sz="4900" b="1" dirty="0">
                <a:solidFill>
                  <a:srgbClr val="FFFF00"/>
                </a:solidFill>
              </a:rPr>
              <a:t>А главное, </a:t>
            </a:r>
            <a:r>
              <a:rPr lang="ru-RU" sz="4900" b="1" dirty="0" smtClean="0">
                <a:solidFill>
                  <a:srgbClr val="FFFF00"/>
                </a:solidFill>
              </a:rPr>
              <a:t>берегите себя и </a:t>
            </a:r>
            <a:r>
              <a:rPr lang="ru-RU" sz="4900" b="1" dirty="0">
                <a:solidFill>
                  <a:srgbClr val="FFFF00"/>
                </a:solidFill>
              </a:rPr>
              <a:t>своих </a:t>
            </a:r>
            <a:r>
              <a:rPr lang="ru-RU" sz="4900" b="1" dirty="0" smtClean="0">
                <a:solidFill>
                  <a:srgbClr val="FFFF00"/>
                </a:solidFill>
              </a:rPr>
              <a:t>близких.</a:t>
            </a:r>
            <a:br>
              <a:rPr lang="ru-RU" sz="4900" b="1" dirty="0" smtClean="0">
                <a:solidFill>
                  <a:srgbClr val="FFFF00"/>
                </a:solidFill>
              </a:rPr>
            </a:br>
            <a:r>
              <a:rPr lang="ru-RU" b="1" dirty="0">
                <a:solidFill>
                  <a:srgbClr val="FFFF00"/>
                </a:solidFill>
              </a:rPr>
              <a:t/>
            </a:r>
            <a:br>
              <a:rPr lang="ru-RU" b="1" dirty="0">
                <a:solidFill>
                  <a:srgbClr val="FFFF00"/>
                </a:solidFill>
              </a:rPr>
            </a:br>
            <a:r>
              <a:rPr lang="ru-RU" b="1" dirty="0" smtClean="0">
                <a:solidFill>
                  <a:srgbClr val="FFFF00"/>
                </a:solidFill>
              </a:rPr>
              <a:t/>
            </a:r>
            <a:br>
              <a:rPr lang="ru-RU" b="1" dirty="0" smtClean="0">
                <a:solidFill>
                  <a:srgbClr val="FFFF00"/>
                </a:solidFill>
              </a:rPr>
            </a:br>
            <a:r>
              <a:rPr lang="ru-RU" b="1" dirty="0" smtClean="0">
                <a:solidFill>
                  <a:srgbClr val="92D050"/>
                </a:solidFill>
              </a:rPr>
              <a:t>Спасибо за внимание!</a:t>
            </a:r>
            <a:r>
              <a:rPr lang="ru-RU" dirty="0">
                <a:solidFill>
                  <a:srgbClr val="92D050"/>
                </a:solidFill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357166"/>
            <a:ext cx="6286544" cy="85725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Что такое 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коронавирус …</a:t>
            </a:r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28736"/>
            <a:ext cx="3543296" cy="469742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Коронавирус – это </a:t>
            </a:r>
            <a:r>
              <a:rPr lang="ru-RU" b="1" dirty="0" smtClean="0"/>
              <a:t>целое семейство </a:t>
            </a:r>
            <a:r>
              <a:rPr lang="ru-RU" b="1" dirty="0"/>
              <a:t>вирусов, которое включает более 30 видов. Виды объединены в 2 подсемейства. Они могут заражать не только человека, но и животных – кошек, собак, птиц, свиней и крупный рогатый скот.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7143800" cy="857256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Как распространяется вирус?</a:t>
            </a:r>
            <a:endParaRPr lang="ru-RU" sz="4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000108"/>
            <a:ext cx="3900486" cy="542928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92D050"/>
                </a:solidFill>
              </a:rPr>
              <a:t>Коронавирус попадает в организм через слизистые — конъюнктивы глаз, носа, верхних дыхательных путей. </a:t>
            </a:r>
            <a:endParaRPr lang="ru-RU" b="1" dirty="0" smtClean="0">
              <a:solidFill>
                <a:srgbClr val="92D05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FFFF00"/>
                </a:solidFill>
              </a:rPr>
              <a:t>Самые </a:t>
            </a:r>
            <a:r>
              <a:rPr lang="ru-RU" b="1" dirty="0">
                <a:solidFill>
                  <a:srgbClr val="FFFF00"/>
                </a:solidFill>
              </a:rPr>
              <a:t>распространенные пути передачи —</a:t>
            </a:r>
            <a:r>
              <a:rPr lang="ru-RU" b="1" dirty="0">
                <a:solidFill>
                  <a:srgbClr val="92D050"/>
                </a:solidFill>
              </a:rPr>
              <a:t> </a:t>
            </a:r>
            <a:r>
              <a:rPr lang="ru-RU" b="1" dirty="0">
                <a:solidFill>
                  <a:srgbClr val="FF0000"/>
                </a:solidFill>
              </a:rPr>
              <a:t>бытовой </a:t>
            </a:r>
            <a:r>
              <a:rPr lang="ru-RU" b="1" dirty="0">
                <a:solidFill>
                  <a:srgbClr val="92D050"/>
                </a:solidFill>
              </a:rPr>
              <a:t>(общая посуда, полотенца, предметы быта), </a:t>
            </a:r>
            <a:r>
              <a:rPr lang="ru-RU" b="1" dirty="0">
                <a:solidFill>
                  <a:srgbClr val="FF0000"/>
                </a:solidFill>
              </a:rPr>
              <a:t>контактный</a:t>
            </a:r>
            <a:r>
              <a:rPr lang="ru-RU" b="1" dirty="0">
                <a:solidFill>
                  <a:srgbClr val="92D050"/>
                </a:solidFill>
              </a:rPr>
              <a:t> (через рукопожатия, близкий контакт), </a:t>
            </a:r>
            <a:r>
              <a:rPr lang="ru-RU" b="1" dirty="0">
                <a:solidFill>
                  <a:srgbClr val="FF0000"/>
                </a:solidFill>
              </a:rPr>
              <a:t>воздушно-капельный </a:t>
            </a:r>
            <a:r>
              <a:rPr lang="ru-RU" b="1" dirty="0">
                <a:solidFill>
                  <a:srgbClr val="92D050"/>
                </a:solidFill>
              </a:rPr>
              <a:t>(по воздуху от зараженного к здоровому).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842847d4943645e4ce5e284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8" y="3429000"/>
            <a:ext cx="2238374" cy="31382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6572296" cy="1143000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Симптомы коронавируса :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85860"/>
            <a:ext cx="4038600" cy="484030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>
                <a:solidFill>
                  <a:srgbClr val="92D050"/>
                </a:solidFill>
              </a:rPr>
              <a:t>Основными признаками коронавируса являются:</a:t>
            </a:r>
          </a:p>
          <a:p>
            <a:pPr>
              <a:buNone/>
            </a:pPr>
            <a:r>
              <a:rPr lang="ru-RU" b="1" dirty="0">
                <a:solidFill>
                  <a:srgbClr val="FF0000"/>
                </a:solidFill>
              </a:rPr>
              <a:t>— слабость, усталость</a:t>
            </a:r>
          </a:p>
          <a:p>
            <a:pPr>
              <a:buNone/>
            </a:pPr>
            <a:r>
              <a:rPr lang="ru-RU" b="1" dirty="0">
                <a:solidFill>
                  <a:srgbClr val="FF0000"/>
                </a:solidFill>
              </a:rPr>
              <a:t>— затрудненное дыхание</a:t>
            </a:r>
          </a:p>
          <a:p>
            <a:pPr>
              <a:buNone/>
            </a:pPr>
            <a:r>
              <a:rPr lang="ru-RU" b="1" dirty="0">
                <a:solidFill>
                  <a:srgbClr val="FF0000"/>
                </a:solidFill>
              </a:rPr>
              <a:t>— высокая температура</a:t>
            </a:r>
          </a:p>
          <a:p>
            <a:pPr>
              <a:buNone/>
            </a:pPr>
            <a:r>
              <a:rPr lang="ru-RU" b="1" dirty="0">
                <a:solidFill>
                  <a:srgbClr val="FF0000"/>
                </a:solidFill>
              </a:rPr>
              <a:t>— кашель (сухой или с небольшим количеством мокроты) и/или боль в </a:t>
            </a:r>
            <a:r>
              <a:rPr lang="ru-RU" b="1" dirty="0" smtClean="0">
                <a:solidFill>
                  <a:srgbClr val="FF0000"/>
                </a:solidFill>
              </a:rPr>
              <a:t>горле</a:t>
            </a:r>
          </a:p>
          <a:p>
            <a:pPr>
              <a:buNone/>
            </a:pPr>
            <a:endParaRPr lang="ru-RU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92D050"/>
                </a:solidFill>
              </a:rPr>
              <a:t>По симптоматике коронавирус схож с простудой и респираторными заболеваниями. Особое внимание стоит обратить на одышку: при ее наличии немедленно обратитесь к врачу.</a:t>
            </a:r>
          </a:p>
          <a:p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бо-ьной-ма-ьчик-в-кровати-с-симптомами-ихора-ки-и-термометра-в-его-70843381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500826" y="1000108"/>
            <a:ext cx="2434979" cy="264320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Как защититься от коронавируса?</a:t>
            </a:r>
            <a:endParaRPr lang="ru-RU" sz="4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НИКАКИХ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РУКОПОЖАТИЙ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500" b="1" dirty="0">
                <a:latin typeface="Times New Roman" pitchFamily="18" charset="0"/>
                <a:cs typeface="Times New Roman" pitchFamily="18" charset="0"/>
              </a:rPr>
              <a:t>Используйте другие способы для приветствия – кивок или улыбка.</a:t>
            </a:r>
          </a:p>
          <a:p>
            <a:pPr>
              <a:buNone/>
            </a:pPr>
            <a:r>
              <a:rPr lang="ru-RU" dirty="0" smtClean="0">
                <a:latin typeface="Comic Sans MS" pitchFamily="66" charset="0"/>
              </a:rPr>
              <a:t/>
            </a:r>
            <a:br>
              <a:rPr lang="ru-RU" dirty="0" smtClean="0">
                <a:latin typeface="Comic Sans MS" pitchFamily="66" charset="0"/>
              </a:rPr>
            </a:br>
            <a:endParaRPr lang="ru-RU" dirty="0">
              <a:latin typeface="Comic Sans MS" pitchFamily="66" charset="0"/>
            </a:endParaRPr>
          </a:p>
        </p:txBody>
      </p:sp>
      <p:pic>
        <p:nvPicPr>
          <p:cNvPr id="5" name="Содержимое 4" descr="3824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72000" y="1928802"/>
            <a:ext cx="4324352" cy="43243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428604"/>
            <a:ext cx="4038600" cy="4525963"/>
          </a:xfrm>
        </p:spPr>
        <p:txBody>
          <a:bodyPr/>
          <a:lstStyle/>
          <a:p>
            <a:pPr algn="ctr">
              <a:buNone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ИЗБЕГАЙТЕ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КОНТАКТОВ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200" b="1" dirty="0"/>
              <a:t>Дотрагивайтесь до любых поверхностей только тыльной стороной руки – до выключателей света, кнопок в лифте.</a:t>
            </a:r>
          </a:p>
          <a:p>
            <a:endParaRPr lang="ru-RU" dirty="0"/>
          </a:p>
        </p:txBody>
      </p:sp>
      <p:pic>
        <p:nvPicPr>
          <p:cNvPr id="5" name="Содержимое 4" descr="ef1843-dokunmak-yasaktir-isaretilevhasietiketi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429124" y="1357298"/>
            <a:ext cx="4395790" cy="439300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571480"/>
            <a:ext cx="4038600" cy="55546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/>
              <a:t> 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ДЕЗИНФЕКЦИЯ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/>
              <a:t>В </a:t>
            </a:r>
            <a:r>
              <a:rPr lang="ru-RU" b="1" dirty="0" smtClean="0"/>
              <a:t>магазинах, транспорте и прочих общественных местах </a:t>
            </a:r>
            <a:r>
              <a:rPr lang="ru-RU" b="1" dirty="0"/>
              <a:t>обязательно используйте дезинфицирующие </a:t>
            </a:r>
            <a:r>
              <a:rPr lang="ru-RU" b="1" dirty="0" smtClean="0"/>
              <a:t>салфетки</a:t>
            </a:r>
            <a:r>
              <a:rPr lang="ru-RU" b="1" dirty="0"/>
              <a:t> </a:t>
            </a:r>
            <a:r>
              <a:rPr lang="ru-RU" b="1" dirty="0" smtClean="0"/>
              <a:t>и антисептическое средство чтобы протереть ручки и детские сидения в продуктовых тележках.</a:t>
            </a:r>
            <a:endParaRPr lang="ru-RU" b="1" dirty="0"/>
          </a:p>
          <a:p>
            <a:endParaRPr lang="ru-RU" dirty="0"/>
          </a:p>
        </p:txBody>
      </p:sp>
      <p:pic>
        <p:nvPicPr>
          <p:cNvPr id="5" name="Содержимое 4" descr="мыть-рук-ваш-22770054 (2)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00628" y="428604"/>
            <a:ext cx="3802938" cy="2626226"/>
          </a:xfrm>
        </p:spPr>
      </p:pic>
      <p:pic>
        <p:nvPicPr>
          <p:cNvPr id="6" name="Рисунок 5" descr="depositphotos_103843440-stock-illustration-illustration-of-a-person-wipi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8" y="3500438"/>
            <a:ext cx="2928958" cy="29289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500042"/>
            <a:ext cx="4038600" cy="5626121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МОЙТЕ РУКИ С МЫЛОМ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/>
              <a:t>Делайте это </a:t>
            </a:r>
            <a:r>
              <a:rPr lang="ru-RU" b="1" dirty="0" smtClean="0"/>
              <a:t>в течении 10 – 20 секунд</a:t>
            </a:r>
            <a:r>
              <a:rPr lang="ru-RU" b="1" dirty="0"/>
              <a:t> и / или используйте дезинфицирующее средство для рук на спиртовой основе, содержащее более 60% спирта всякий раз, когда вы возвращаетесь домой из ЛЮБОГО места, где были другие люди.</a:t>
            </a:r>
          </a:p>
          <a:p>
            <a:endParaRPr lang="ru-RU" dirty="0"/>
          </a:p>
        </p:txBody>
      </p:sp>
      <p:pic>
        <p:nvPicPr>
          <p:cNvPr id="5" name="Содержимое 4" descr="depositphotos_81174216-stock-illustration-illustration-of-a-person-washing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00562" y="1285860"/>
            <a:ext cx="4429156" cy="44291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428604"/>
            <a:ext cx="4038600" cy="562612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>
                <a:solidFill>
                  <a:srgbClr val="FF0000"/>
                </a:solidFill>
              </a:rPr>
              <a:t>При первых </a:t>
            </a:r>
            <a:endParaRPr lang="ru-RU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симптомах простуды </a:t>
            </a:r>
            <a:r>
              <a:rPr lang="ru-RU" b="1" dirty="0">
                <a:solidFill>
                  <a:srgbClr val="FF0000"/>
                </a:solidFill>
              </a:rPr>
              <a:t>— оставайтесь </a:t>
            </a:r>
            <a:r>
              <a:rPr lang="ru-RU" b="1" dirty="0" smtClean="0">
                <a:solidFill>
                  <a:srgbClr val="FF0000"/>
                </a:solidFill>
              </a:rPr>
              <a:t>дома…</a:t>
            </a:r>
            <a:endParaRPr lang="ru-RU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92D050"/>
                </a:solidFill>
              </a:rPr>
              <a:t> </a:t>
            </a:r>
            <a:r>
              <a:rPr lang="ru-RU" dirty="0">
                <a:solidFill>
                  <a:srgbClr val="92D050"/>
                </a:solidFill>
              </a:rPr>
              <a:t>не заражайте других. При появлении одышки на фоне простуды — вызывайте врача.</a:t>
            </a:r>
          </a:p>
          <a:p>
            <a:pPr algn="ctr">
              <a:buNone/>
            </a:pPr>
            <a:r>
              <a:rPr lang="ru-RU" b="1" dirty="0">
                <a:solidFill>
                  <a:srgbClr val="FF0000"/>
                </a:solidFill>
              </a:rPr>
              <a:t>Маски есть смысл носить только заболевшим, а не здоровым.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6" name="Рисунок 5" descr="маска-че-овека-ме-ицинская-8507167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124" y="3286124"/>
            <a:ext cx="3009904" cy="3009904"/>
          </a:xfrm>
          <a:prstGeom prst="rect">
            <a:avLst/>
          </a:prstGeom>
        </p:spPr>
      </p:pic>
      <p:pic>
        <p:nvPicPr>
          <p:cNvPr id="5" name="Содержимое 4" descr="3F2WW3nwNCY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00760" y="652426"/>
            <a:ext cx="2643206" cy="264320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229</Words>
  <Application>Microsoft Office PowerPoint</Application>
  <PresentationFormat>Экран (4:3)</PresentationFormat>
  <Paragraphs>34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Коронавирус.  Что нужно знать!</vt:lpstr>
      <vt:lpstr>Что такое коронавирус … </vt:lpstr>
      <vt:lpstr>Как распространяется вирус?</vt:lpstr>
      <vt:lpstr>Симптомы коронавируса :</vt:lpstr>
      <vt:lpstr>Как защититься от коронавируса?</vt:lpstr>
      <vt:lpstr>Презентация PowerPoint</vt:lpstr>
      <vt:lpstr>Презентация PowerPoint</vt:lpstr>
      <vt:lpstr>Презентация PowerPoint</vt:lpstr>
      <vt:lpstr>Презентация PowerPoint</vt:lpstr>
      <vt:lpstr>А главное, берегите себя и своих близких.   Спасибо за внимание! 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Ден</dc:creator>
  <cp:lastModifiedBy>Раушания</cp:lastModifiedBy>
  <cp:revision>8</cp:revision>
  <dcterms:created xsi:type="dcterms:W3CDTF">2020-03-17T17:44:06Z</dcterms:created>
  <dcterms:modified xsi:type="dcterms:W3CDTF">2020-04-01T17:55:39Z</dcterms:modified>
</cp:coreProperties>
</file>